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1" r:id="rId5"/>
    <p:sldId id="265" r:id="rId6"/>
    <p:sldId id="262" r:id="rId7"/>
    <p:sldId id="267" r:id="rId8"/>
    <p:sldId id="266" r:id="rId9"/>
    <p:sldId id="268" r:id="rId10"/>
    <p:sldId id="271" r:id="rId11"/>
    <p:sldId id="269" r:id="rId12"/>
    <p:sldId id="272" r:id="rId13"/>
    <p:sldId id="270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D104A-A201-D46F-67F8-EDD1D985F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CAC69-9FD5-E45C-8739-2F877BF3BC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5A128-65D4-166B-1A72-F4849C4D3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3D2B3-8149-4E05-B33C-CA2A04A34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DDADB-9B59-51FD-D730-AED697CF1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4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04B6-BACE-2B37-18F6-C15329F17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C9503C-6BB8-9DD0-C912-7597F8A38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98157-6FC2-7379-53AB-CDCD8552E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79251-2B4A-DB5F-3E90-F2DFA6A2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5CFA9-1326-B290-412E-C0F45EA8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8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12B868-536A-59DD-F236-6A35E731F9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20530-A1F3-FAF8-355B-256AF5BF4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0B235-45A4-4130-E33D-08C85C83A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2BC02-7F4E-4EB8-806D-6C18E973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16FCE-595C-7B61-67C0-05FD8BAE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0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43A0-89FB-38BC-A8B7-714958CA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8BE0C-492D-65BF-1526-5DDED673B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BE81A-2CB3-A052-8785-D16E4BBB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B8931-FE68-2CB1-DD77-6B2E6849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3C7A-721C-DA01-3273-CEC50FD1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9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8AB78-351C-42B6-9607-76F01B78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AA7CB-CF10-6313-8377-8E693798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E8358-DA01-3632-E4AF-0E4837DF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39DFF-FABB-9F06-28CD-E807F46DC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459B-2C73-D649-0594-376C1D28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91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A2FD6-E5BA-AFD6-36DB-353969F2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07D29-9D75-12E3-23F6-9D6F165FF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F02D0-6830-5944-17AB-BB971FE86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5BDE2F-83A8-B451-1EBA-D86AA827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5CFD31-0C62-F113-3C75-20B340AE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15640-D0CE-3252-DD4D-117589A5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1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FB2D0-6F0A-4D2D-C99A-F3E697DD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B7784-7B81-DD81-71A2-7A3805F8A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B49BAB-E57D-8F0C-C565-4F79CC4E5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FD460-3E9B-6E96-49CA-6AEDCBE54F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57B3AC-FE6A-A477-D15F-5D3487D7E6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407E76-861C-0F93-279E-CBE15BAA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C1E3B0-61BE-F7D8-1C6F-9C03958FD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7CBBEA-C81B-DC0B-0081-C0D2106B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7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32F49-70B4-10A6-1043-9F31A9DF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321921-C36C-2C02-688B-EE02818FB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1F11E3-00FC-E8B1-8C63-3B8E89FCB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48B35C-ABD6-F817-B717-61E3F3CDC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281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563065-65F9-E22E-3C0D-3D1BB02EE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1C9BA-45A9-9743-A053-573EDC94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4D437-D59E-6BE3-7B5F-1ECCFB24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A4237-3230-603B-15EA-77BF62766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8D076-25BE-36AA-009A-794F18A4F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DF35D-C2C0-CD55-B546-5E2D5306B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3CED4-8389-C5D4-E2A9-5E548A96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C03560-EFD0-B7C3-6EA1-20975F81E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65168-0606-E6DA-E06D-1EB6374A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7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183F2-BF15-69DD-F42A-60719E36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AAAFD-4A93-4A83-E328-8B2B890DEF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DEE82-81EA-3052-B22D-0E39CB49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785A5-B4CA-DF40-5A0A-FCD9DBE0F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02-AE4B-E338-29BE-152455402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B29A5-D402-BCE3-8952-65DC56FA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3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178735-C303-E8F7-ECA8-DFAABA6F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4F67A-C593-18D4-8F04-DA051B5B0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D317E-FC5F-DBC1-F85F-D8F8A0D58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212112-57D5-2347-95F0-5557ADE5D6F6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5F44-8CDA-E004-CDB3-13CA5939A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CACCF-65BB-BCF8-AFDA-CB1AB5E231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3D18D2F-C4B4-7146-B136-06D75DEFF8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6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jpe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F82B-AE73-0365-0B10-D00A3B8EF9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7EA7E-E9D3-98E8-89A5-74C8A7AB8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E8E8F-4F19-3E36-B11F-D8CB56C0F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705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9677E6-289E-EA51-82A6-E58D4A37DE85}"/>
              </a:ext>
            </a:extLst>
          </p:cNvPr>
          <p:cNvSpPr txBox="1"/>
          <p:nvPr/>
        </p:nvSpPr>
        <p:spPr>
          <a:xfrm>
            <a:off x="2812516" y="5257433"/>
            <a:ext cx="9038108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chemeClr val="bg1">
                    <a:lumMod val="49000"/>
                  </a:schemeClr>
                </a:solidFill>
              </a:rPr>
              <a:t>Cordova High School: Leading the Pack</a:t>
            </a:r>
          </a:p>
        </p:txBody>
      </p:sp>
    </p:spTree>
    <p:extLst>
      <p:ext uri="{BB962C8B-B14F-4D97-AF65-F5344CB8AC3E}">
        <p14:creationId xmlns:p14="http://schemas.microsoft.com/office/powerpoint/2010/main" val="232457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E2E83-114B-6B17-0920-F1DB10041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F7EC3EC4-229C-D669-1A71-389CB89EF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61846"/>
            <a:ext cx="12210585" cy="1693336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4DFE04-EB9B-D1A0-ACDB-8B741A558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24" y="323978"/>
            <a:ext cx="7062596" cy="2483229"/>
          </a:xfrm>
          <a:prstGeom prst="rect">
            <a:avLst/>
          </a:prstGeom>
          <a:ln>
            <a:solidFill>
              <a:schemeClr val="accent1">
                <a:alpha val="27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F11722-638D-153C-7065-FAF5C0136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621" y="2368297"/>
            <a:ext cx="7002141" cy="2731126"/>
          </a:xfrm>
          <a:prstGeom prst="rect">
            <a:avLst/>
          </a:prstGeom>
          <a:ln>
            <a:solidFill>
              <a:schemeClr val="accent1">
                <a:alpha val="43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640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B7563-9EA4-ECE8-8555-D0ABB078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C69DA-9F2C-1F62-3064-C5E500D27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0966" y="1451711"/>
            <a:ext cx="3347090" cy="640715"/>
          </a:xfrm>
          <a:ln>
            <a:solidFill>
              <a:schemeClr val="accent1">
                <a:alpha val="12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School Climate</a:t>
            </a:r>
          </a:p>
        </p:txBody>
      </p:sp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E99CCBE2-06B0-76E6-6A8D-B583BA3A6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7AD3C-E67E-460C-662A-C6ABB478C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F58CD-FF4E-1591-85C6-A1426B3C6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318" y="2379837"/>
            <a:ext cx="3959738" cy="4434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25E44-895F-C29B-742C-394E5D821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632" y="1209964"/>
            <a:ext cx="6066055" cy="30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8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01020-C35A-9AFC-B9C7-9AD26B87D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45F40473-2E31-95FB-E7BE-7251A843D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61846"/>
            <a:ext cx="12210585" cy="169333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53BEC4-CEF8-9CDF-BB83-904CE460C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667" y="151523"/>
            <a:ext cx="5163760" cy="3328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7E0DF4-FA6B-62B1-9F8A-4012F46C7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276"/>
            <a:ext cx="6936667" cy="3234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12DD63-CE3E-B6F5-BA5E-FEE0C02BB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8397" y="3402806"/>
            <a:ext cx="9475205" cy="17590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A5088B-A36C-F75B-AF40-5D754E59A441}"/>
              </a:ext>
            </a:extLst>
          </p:cNvPr>
          <p:cNvSpPr txBox="1"/>
          <p:nvPr/>
        </p:nvSpPr>
        <p:spPr>
          <a:xfrm>
            <a:off x="1582126" y="5143372"/>
            <a:ext cx="90463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C.O.M.E. TO WIN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Count on Me Everyday</a:t>
            </a:r>
          </a:p>
        </p:txBody>
      </p:sp>
    </p:spTree>
    <p:extLst>
      <p:ext uri="{BB962C8B-B14F-4D97-AF65-F5344CB8AC3E}">
        <p14:creationId xmlns:p14="http://schemas.microsoft.com/office/powerpoint/2010/main" val="2939122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289C17-7E24-1791-25C5-B4143D155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CE09-23DC-E9EC-64D7-0C655E36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934" y="365125"/>
            <a:ext cx="8394051" cy="134509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Ways stay informed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and support your school</a:t>
            </a:r>
          </a:p>
        </p:txBody>
      </p:sp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441F7B00-4EE9-B8E9-4981-A544979F1C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C036E6-5B09-AC1B-5380-B68CD8363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3A709B-33D4-626D-7011-FA4A9357EAED}"/>
              </a:ext>
            </a:extLst>
          </p:cNvPr>
          <p:cNvSpPr txBox="1"/>
          <p:nvPr/>
        </p:nvSpPr>
        <p:spPr>
          <a:xfrm>
            <a:off x="3702934" y="2505456"/>
            <a:ext cx="826656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Follow us on Instagram @cordovahighwolves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Make sure your information is correct in PowerSchool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not block emails, calls, or texts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Download the PowerSchool parent app. Set your custom notifications for grades and 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Attend events like Open House, Parent Conference Night, College Fairs, Senior Parents Night, Junior Parents Night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Promote a positive narrative in the community and on social media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Challenge misinformation, “Fake News”, and overblown issues</a:t>
            </a:r>
          </a:p>
        </p:txBody>
      </p:sp>
    </p:spTree>
    <p:extLst>
      <p:ext uri="{BB962C8B-B14F-4D97-AF65-F5344CB8AC3E}">
        <p14:creationId xmlns:p14="http://schemas.microsoft.com/office/powerpoint/2010/main" val="1204952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081E9-ACD9-3BE0-2202-908D7A34F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56E60-C1BF-51F3-76CB-BEFA5036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5"/>
            <a:ext cx="12187207" cy="685646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ECF0712-532B-90B1-CA3D-2B9EC985F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517337"/>
              </p:ext>
            </p:extLst>
          </p:nvPr>
        </p:nvGraphicFramePr>
        <p:xfrm>
          <a:off x="2836672" y="3188546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8154407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2032243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89604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Audience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84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Feb 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Parent Conference 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Parents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700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Feb 20, March 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Calculator 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Parents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757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 I 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 Parents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727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Junior Parent 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 Parents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61752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D849D2F-37C0-F12B-691E-EF8B0948BA96}"/>
              </a:ext>
            </a:extLst>
          </p:cNvPr>
          <p:cNvSpPr txBox="1"/>
          <p:nvPr/>
        </p:nvSpPr>
        <p:spPr>
          <a:xfrm>
            <a:off x="4111751" y="2480660"/>
            <a:ext cx="5577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Upcoming Parent Events</a:t>
            </a:r>
          </a:p>
        </p:txBody>
      </p:sp>
    </p:spTree>
    <p:extLst>
      <p:ext uri="{BB962C8B-B14F-4D97-AF65-F5344CB8AC3E}">
        <p14:creationId xmlns:p14="http://schemas.microsoft.com/office/powerpoint/2010/main" val="283701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F82B-AE73-0365-0B10-D00A3B8E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438" y="5120640"/>
            <a:ext cx="8827430" cy="1232598"/>
          </a:xfrm>
        </p:spPr>
        <p:txBody>
          <a:bodyPr>
            <a:no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Join us as Superintendent Dr. Marie N. Feagins shares MSCS's remarkable journey.</a:t>
            </a:r>
            <a:b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Discover how momentum is turning into action that’s shaping brighter futures for every student.</a:t>
            </a:r>
            <a:b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Be a part of the movement, the mission, and the future. Let’s keep pushing forward together!</a:t>
            </a:r>
            <a:br>
              <a:rPr lang="en-US" sz="1600" b="0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Date: January 29, 2025</a:t>
            </a:r>
            <a:b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</a:br>
            <a:r>
              <a:rPr lang="en-US" sz="1600" b="1" i="0" dirty="0">
                <a:solidFill>
                  <a:srgbClr val="000000"/>
                </a:solidFill>
                <a:effectLst/>
                <a:latin typeface="-apple-system"/>
              </a:rPr>
              <a:t>Time: 1:00 PM</a:t>
            </a: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13" name="Picture 12" descr="A blue rectangle with text on it&#10;&#10;Description automatically generated">
            <a:extLst>
              <a:ext uri="{FF2B5EF4-FFF2-40B4-BE49-F238E27FC236}">
                <a16:creationId xmlns:a16="http://schemas.microsoft.com/office/drawing/2014/main" id="{64B05851-B712-7D71-139D-774CCDFC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60296">
            <a:off x="5280488" y="-527776"/>
            <a:ext cx="4197146" cy="3356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B10D13-0D25-955E-4698-3F051354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3646" y="-8627"/>
            <a:ext cx="3574084" cy="7004649"/>
          </a:xfrm>
          <a:prstGeom prst="rect">
            <a:avLst/>
          </a:prstGeom>
        </p:spPr>
      </p:pic>
      <p:pic>
        <p:nvPicPr>
          <p:cNvPr id="1026" name="Picture 2" descr="state of the district event banner">
            <a:extLst>
              <a:ext uri="{FF2B5EF4-FFF2-40B4-BE49-F238E27FC236}">
                <a16:creationId xmlns:a16="http://schemas.microsoft.com/office/drawing/2014/main" id="{BCD87592-466E-5453-0123-C74BE9AFE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38" y="1599180"/>
            <a:ext cx="8751562" cy="324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5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2F82B-AE73-0365-0B10-D00A3B8EF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70662"/>
            <a:ext cx="9144000" cy="1066704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STATE OF THE SCHOOLS</a:t>
            </a:r>
            <a:br>
              <a:rPr lang="en-US" b="1" dirty="0"/>
            </a:br>
            <a:r>
              <a:rPr lang="en-US" sz="5000" b="1" dirty="0">
                <a:solidFill>
                  <a:schemeClr val="bg1">
                    <a:lumMod val="50000"/>
                  </a:schemeClr>
                </a:solidFill>
              </a:rPr>
              <a:t>Agenda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97EA7E-E9D3-98E8-89A5-74C8A7AB8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648" y="1781964"/>
            <a:ext cx="8578267" cy="50760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Cordova High Distinctives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Report Card Grade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Achievement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TVASS Scores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College and Career Readiness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School Climate (attendance and behavior)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Ways Parents can stay informed and support your child’s school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E2EF23-1288-4E9A-0742-9FC99937A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311" y="-155839"/>
            <a:ext cx="3516574" cy="701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1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71FA6-59CC-B83B-B491-76EABAD8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934" y="365125"/>
            <a:ext cx="8394051" cy="1345092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Cordova High Distinctives</a:t>
            </a:r>
          </a:p>
        </p:txBody>
      </p:sp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AAD99E0F-7C2A-A4F0-DD21-0E88757A4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67849-55A0-C6BA-FA0C-8B2A6C61D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2CB49-E75E-D04A-FCDB-AC2BCEB370B1}"/>
              </a:ext>
            </a:extLst>
          </p:cNvPr>
          <p:cNvSpPr txBox="1"/>
          <p:nvPr/>
        </p:nvSpPr>
        <p:spPr>
          <a:xfrm>
            <a:off x="3702934" y="1298448"/>
            <a:ext cx="74888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School in MSCS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 Support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Counseling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Behavioral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Language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Social and Emotional Learning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distinct health science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Sport and Human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Nursing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Emergency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Veterinary and Animal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BioSTEM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Residential and Commercial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Maintenance and Light Repair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Supply Chain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Business/Office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Fine Arts</a:t>
            </a:r>
          </a:p>
        </p:txBody>
      </p:sp>
    </p:spTree>
    <p:extLst>
      <p:ext uri="{BB962C8B-B14F-4D97-AF65-F5344CB8AC3E}">
        <p14:creationId xmlns:p14="http://schemas.microsoft.com/office/powerpoint/2010/main" val="329355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5CA5A-81FD-74EF-6FF7-3C959C2C9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4402-ED9C-F49B-8E47-BB90A9885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934" y="365125"/>
            <a:ext cx="8394051" cy="1345092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Report Card Grade</a:t>
            </a:r>
          </a:p>
        </p:txBody>
      </p:sp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8AE8F75E-99BA-067A-8B1F-E88AE9004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6608B1-2D2E-B6C9-BC63-404B2CEF3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1C3708-648B-38A3-6A65-D124114FD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934" y="1456182"/>
            <a:ext cx="8154336" cy="420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89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387CD-4EF3-FE4A-7E48-A2EA5ACB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227" y="217523"/>
            <a:ext cx="6257544" cy="759587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We went from a C to a B!!!!</a:t>
            </a:r>
          </a:p>
        </p:txBody>
      </p:sp>
      <p:pic>
        <p:nvPicPr>
          <p:cNvPr id="4" name="Content Placeholder 3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2FEC7173-5B1E-66CE-8B7E-B2B71403A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61846"/>
            <a:ext cx="12210585" cy="16933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401C7-3679-9E0C-F7A9-CCF83A0CF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096" y="1089664"/>
            <a:ext cx="9195807" cy="3959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25BEB2-AA8D-C78D-6FCA-831F417DA230}"/>
              </a:ext>
            </a:extLst>
          </p:cNvPr>
          <p:cNvSpPr txBox="1"/>
          <p:nvPr/>
        </p:nvSpPr>
        <p:spPr>
          <a:xfrm>
            <a:off x="1085272" y="5469905"/>
            <a:ext cx="100214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Cordova High is an Ignite school for the 2024-2025 SY.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Cordova High will be a Soar school for the 2025-2026 SY.</a:t>
            </a:r>
          </a:p>
        </p:txBody>
      </p:sp>
    </p:spTree>
    <p:extLst>
      <p:ext uri="{BB962C8B-B14F-4D97-AF65-F5344CB8AC3E}">
        <p14:creationId xmlns:p14="http://schemas.microsoft.com/office/powerpoint/2010/main" val="25583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DF20A-7A8B-A826-5CA0-10BD30E6C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DC5B6-75B2-DB86-8334-2A0B3F5EC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965" y="0"/>
            <a:ext cx="3273938" cy="1345092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Achievement</a:t>
            </a:r>
          </a:p>
        </p:txBody>
      </p:sp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C0AE20FD-5496-218A-FC98-C08C4EA06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2CE4B-81E7-40D0-3B8C-1A379E0D8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9BA4BD-97E0-1E49-8810-60EFEF7D57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416" r="-192"/>
          <a:stretch/>
        </p:blipFill>
        <p:spPr>
          <a:xfrm>
            <a:off x="3948224" y="1291480"/>
            <a:ext cx="7679038" cy="14710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266A0-EC95-960A-CC31-54F99DAC2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321" y="2972411"/>
            <a:ext cx="4669941" cy="90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A1D45-2643-B724-275C-74313C50E5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052" y="2786649"/>
            <a:ext cx="2339896" cy="13564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EA84F3-3CC1-A135-E672-398A823FEB4D}"/>
              </a:ext>
            </a:extLst>
          </p:cNvPr>
          <p:cNvSpPr txBox="1"/>
          <p:nvPr/>
        </p:nvSpPr>
        <p:spPr>
          <a:xfrm>
            <a:off x="3948224" y="4672584"/>
            <a:ext cx="40899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Achievement Scores come from:</a:t>
            </a:r>
          </a:p>
          <a:p>
            <a:r>
              <a:rPr lang="en-US" dirty="0"/>
              <a:t>Math (Algebra 1, Algebra 2, Geometry</a:t>
            </a:r>
          </a:p>
          <a:p>
            <a:r>
              <a:rPr lang="en-US" dirty="0"/>
              <a:t>English (English 9, English 10)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US History</a:t>
            </a:r>
          </a:p>
        </p:txBody>
      </p:sp>
    </p:spTree>
    <p:extLst>
      <p:ext uri="{BB962C8B-B14F-4D97-AF65-F5344CB8AC3E}">
        <p14:creationId xmlns:p14="http://schemas.microsoft.com/office/powerpoint/2010/main" val="2347730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EC159-BEE7-9DFE-E10C-87B320743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91688-0F6C-B404-E343-1790FECD5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934" y="365125"/>
            <a:ext cx="8394051" cy="1345092"/>
          </a:xfrm>
        </p:spPr>
        <p:txBody>
          <a:bodyPr/>
          <a:lstStyle/>
          <a:p>
            <a:r>
              <a:rPr lang="en-US" dirty="0"/>
              <a:t>TVAAS Scores</a:t>
            </a:r>
          </a:p>
        </p:txBody>
      </p:sp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088556BB-786E-FA22-3ADE-744C32F35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82AE9B-F985-3CE2-E9B7-761550028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33F6E3-DBAC-46AD-FF46-3E5599EBDB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09" y="1332232"/>
            <a:ext cx="11967485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0AE20B-AA02-79AF-860E-408643F60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190" y="1994092"/>
            <a:ext cx="2139930" cy="1452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89BE6D-CAC3-5DBA-8282-E8C70F2E3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5709" y="1799608"/>
            <a:ext cx="1585097" cy="19204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551020-7D7F-2514-486A-8847E7F27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0857" y="1884580"/>
            <a:ext cx="2274468" cy="15440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EF1FD0-B072-7B46-CD00-1BBF357D2959}"/>
              </a:ext>
            </a:extLst>
          </p:cNvPr>
          <p:cNvSpPr txBox="1"/>
          <p:nvPr/>
        </p:nvSpPr>
        <p:spPr>
          <a:xfrm>
            <a:off x="3702934" y="3269056"/>
            <a:ext cx="8394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Growth measures how well as student is EXPECTED to do on the EOC exam.</a:t>
            </a:r>
          </a:p>
          <a:p>
            <a:r>
              <a:rPr lang="en-US" dirty="0"/>
              <a:t>The expected score is calculated from a student’s entire historical TCAP test scores</a:t>
            </a:r>
          </a:p>
          <a:p>
            <a:r>
              <a:rPr lang="en-US" dirty="0"/>
              <a:t>Cordova High as been a Level 5 school for composite TVAAS Growth for several years in a row.</a:t>
            </a:r>
          </a:p>
        </p:txBody>
      </p:sp>
    </p:spTree>
    <p:extLst>
      <p:ext uri="{BB962C8B-B14F-4D97-AF65-F5344CB8AC3E}">
        <p14:creationId xmlns:p14="http://schemas.microsoft.com/office/powerpoint/2010/main" val="3853836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C1D48-BBAF-DF68-8BBE-760CF44D0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49D86-C22A-3BE1-591F-CCB00374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29" y="0"/>
            <a:ext cx="7090757" cy="1345092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College and Career Readiness</a:t>
            </a:r>
          </a:p>
        </p:txBody>
      </p:sp>
      <p:pic>
        <p:nvPicPr>
          <p:cNvPr id="4" name="Content Placeholder 3" descr="A collage of a child&#10;&#10;Description automatically generated">
            <a:extLst>
              <a:ext uri="{FF2B5EF4-FFF2-40B4-BE49-F238E27FC236}">
                <a16:creationId xmlns:a16="http://schemas.microsoft.com/office/drawing/2014/main" id="{C55C9240-D4AB-D775-CA2F-B6F88F6E8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" y="1419"/>
            <a:ext cx="3424183" cy="686299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0AC02D-368D-2526-EBBA-F833F4AB0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6" y="958"/>
            <a:ext cx="3430311" cy="6851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FE914-2695-8554-5080-F7158B0D53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251" y="937145"/>
            <a:ext cx="1200994" cy="815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307259-1E36-D343-BC77-05CB0E8C3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535" y="986916"/>
            <a:ext cx="6915505" cy="685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FAC2D-871D-6D2C-0D79-A1B9B25E15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343" y="3995727"/>
            <a:ext cx="5640577" cy="2677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EB0A2F-E8A2-A411-C3F2-A0DAB2868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8" y="1634997"/>
            <a:ext cx="6286823" cy="2209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BC31FC-E45B-4BEC-4AB6-FD5E8CAF2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32569">
            <a:off x="5534854" y="2795314"/>
            <a:ext cx="6687294" cy="8314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4E5B2C-8CDA-4937-66B0-27DA6F65DA38}"/>
              </a:ext>
            </a:extLst>
          </p:cNvPr>
          <p:cNvSpPr txBox="1"/>
          <p:nvPr/>
        </p:nvSpPr>
        <p:spPr>
          <a:xfrm>
            <a:off x="3584448" y="4727448"/>
            <a:ext cx="25115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ACT Composite: 16.7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332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424</Words>
  <Application>Microsoft Office PowerPoint</Application>
  <PresentationFormat>Widescreen</PresentationFormat>
  <Paragraphs>74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-apple-system</vt:lpstr>
      <vt:lpstr>Aptos</vt:lpstr>
      <vt:lpstr>Aptos Display</vt:lpstr>
      <vt:lpstr>Arial</vt:lpstr>
      <vt:lpstr>Office Theme</vt:lpstr>
      <vt:lpstr>PowerPoint Presentation</vt:lpstr>
      <vt:lpstr>Join us as Superintendent Dr. Marie N. Feagins shares MSCS's remarkable journey. Discover how momentum is turning into action that’s shaping brighter futures for every student. Be a part of the movement, the mission, and the future. Let’s keep pushing forward together! Date: January 29, 2025 Time: 1:00 PM</vt:lpstr>
      <vt:lpstr>   STATE OF THE SCHOOLS Agenda </vt:lpstr>
      <vt:lpstr>Cordova High Distinctives</vt:lpstr>
      <vt:lpstr>Report Card Grade</vt:lpstr>
      <vt:lpstr>We went from a C to a B!!!!</vt:lpstr>
      <vt:lpstr>Achievement</vt:lpstr>
      <vt:lpstr>TVAAS Scores</vt:lpstr>
      <vt:lpstr>College and Career Readiness</vt:lpstr>
      <vt:lpstr>PowerPoint Presentation</vt:lpstr>
      <vt:lpstr>School Climate</vt:lpstr>
      <vt:lpstr>PowerPoint Presentation</vt:lpstr>
      <vt:lpstr>Ways stay informed and support your school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ERIN Y LUSTER</dc:creator>
  <cp:lastModifiedBy>BARTON L THORNE</cp:lastModifiedBy>
  <cp:revision>13</cp:revision>
  <dcterms:created xsi:type="dcterms:W3CDTF">2024-09-24T02:59:47Z</dcterms:created>
  <dcterms:modified xsi:type="dcterms:W3CDTF">2025-01-08T21:32:50Z</dcterms:modified>
</cp:coreProperties>
</file>